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AAC0B2-707B-4AEA-B5A4-3C5F95C5601C}" v="2" dt="2023-03-03T15:01:01.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ji bala" userId="593d517686ecfac4" providerId="LiveId" clId="{D6AAC0B2-707B-4AEA-B5A4-3C5F95C5601C}"/>
    <pc:docChg chg="undo custSel modSld">
      <pc:chgData name="balaji bala" userId="593d517686ecfac4" providerId="LiveId" clId="{D6AAC0B2-707B-4AEA-B5A4-3C5F95C5601C}" dt="2023-03-03T15:12:17.977" v="300" actId="20577"/>
      <pc:docMkLst>
        <pc:docMk/>
      </pc:docMkLst>
      <pc:sldChg chg="modSp mod">
        <pc:chgData name="balaji bala" userId="593d517686ecfac4" providerId="LiveId" clId="{D6AAC0B2-707B-4AEA-B5A4-3C5F95C5601C}" dt="2023-03-03T15:05:06.414" v="202" actId="207"/>
        <pc:sldMkLst>
          <pc:docMk/>
          <pc:sldMk cId="0" sldId="257"/>
        </pc:sldMkLst>
        <pc:spChg chg="mod">
          <ac:chgData name="balaji bala" userId="593d517686ecfac4" providerId="LiveId" clId="{D6AAC0B2-707B-4AEA-B5A4-3C5F95C5601C}" dt="2023-03-03T15:05:06.414" v="202" actId="207"/>
          <ac:spMkLst>
            <pc:docMk/>
            <pc:sldMk cId="0" sldId="257"/>
            <ac:spMk id="1841" creationId="{00000000-0000-0000-0000-000000000000}"/>
          </ac:spMkLst>
        </pc:spChg>
      </pc:sldChg>
      <pc:sldChg chg="modSp mod">
        <pc:chgData name="balaji bala" userId="593d517686ecfac4" providerId="LiveId" clId="{D6AAC0B2-707B-4AEA-B5A4-3C5F95C5601C}" dt="2023-03-03T15:04:51.922" v="201" actId="207"/>
        <pc:sldMkLst>
          <pc:docMk/>
          <pc:sldMk cId="0" sldId="258"/>
        </pc:sldMkLst>
        <pc:spChg chg="mod">
          <ac:chgData name="balaji bala" userId="593d517686ecfac4" providerId="LiveId" clId="{D6AAC0B2-707B-4AEA-B5A4-3C5F95C5601C}" dt="2023-03-03T15:04:51.922" v="201" actId="207"/>
          <ac:spMkLst>
            <pc:docMk/>
            <pc:sldMk cId="0" sldId="258"/>
            <ac:spMk id="1847" creationId="{00000000-0000-0000-0000-000000000000}"/>
          </ac:spMkLst>
        </pc:spChg>
      </pc:sldChg>
      <pc:sldChg chg="modSp mod">
        <pc:chgData name="balaji bala" userId="593d517686ecfac4" providerId="LiveId" clId="{D6AAC0B2-707B-4AEA-B5A4-3C5F95C5601C}" dt="2023-03-03T15:04:36.304" v="199" actId="207"/>
        <pc:sldMkLst>
          <pc:docMk/>
          <pc:sldMk cId="0" sldId="259"/>
        </pc:sldMkLst>
        <pc:spChg chg="mod">
          <ac:chgData name="balaji bala" userId="593d517686ecfac4" providerId="LiveId" clId="{D6AAC0B2-707B-4AEA-B5A4-3C5F95C5601C}" dt="2023-03-03T15:04:36.304" v="199" actId="207"/>
          <ac:spMkLst>
            <pc:docMk/>
            <pc:sldMk cId="0" sldId="259"/>
            <ac:spMk id="1853" creationId="{00000000-0000-0000-0000-000000000000}"/>
          </ac:spMkLst>
        </pc:spChg>
      </pc:sldChg>
      <pc:sldChg chg="modSp mod">
        <pc:chgData name="balaji bala" userId="593d517686ecfac4" providerId="LiveId" clId="{D6AAC0B2-707B-4AEA-B5A4-3C5F95C5601C}" dt="2023-03-03T15:04:19.132" v="198" actId="207"/>
        <pc:sldMkLst>
          <pc:docMk/>
          <pc:sldMk cId="0" sldId="260"/>
        </pc:sldMkLst>
        <pc:spChg chg="mod">
          <ac:chgData name="balaji bala" userId="593d517686ecfac4" providerId="LiveId" clId="{D6AAC0B2-707B-4AEA-B5A4-3C5F95C5601C}" dt="2023-03-03T15:04:19.132" v="198" actId="207"/>
          <ac:spMkLst>
            <pc:docMk/>
            <pc:sldMk cId="0" sldId="260"/>
            <ac:spMk id="1859" creationId="{00000000-0000-0000-0000-000000000000}"/>
          </ac:spMkLst>
        </pc:spChg>
      </pc:sldChg>
      <pc:sldChg chg="modSp mod">
        <pc:chgData name="balaji bala" userId="593d517686ecfac4" providerId="LiveId" clId="{D6AAC0B2-707B-4AEA-B5A4-3C5F95C5601C}" dt="2023-03-03T15:03:57.159" v="196" actId="207"/>
        <pc:sldMkLst>
          <pc:docMk/>
          <pc:sldMk cId="0" sldId="261"/>
        </pc:sldMkLst>
        <pc:spChg chg="mod">
          <ac:chgData name="balaji bala" userId="593d517686ecfac4" providerId="LiveId" clId="{D6AAC0B2-707B-4AEA-B5A4-3C5F95C5601C}" dt="2023-03-03T15:03:57.159" v="196" actId="207"/>
          <ac:spMkLst>
            <pc:docMk/>
            <pc:sldMk cId="0" sldId="261"/>
            <ac:spMk id="1865" creationId="{00000000-0000-0000-0000-000000000000}"/>
          </ac:spMkLst>
        </pc:spChg>
      </pc:sldChg>
      <pc:sldChg chg="modSp mod">
        <pc:chgData name="balaji bala" userId="593d517686ecfac4" providerId="LiveId" clId="{D6AAC0B2-707B-4AEA-B5A4-3C5F95C5601C}" dt="2023-03-03T15:03:35.803" v="195" actId="207"/>
        <pc:sldMkLst>
          <pc:docMk/>
          <pc:sldMk cId="0" sldId="262"/>
        </pc:sldMkLst>
        <pc:spChg chg="mod">
          <ac:chgData name="balaji bala" userId="593d517686ecfac4" providerId="LiveId" clId="{D6AAC0B2-707B-4AEA-B5A4-3C5F95C5601C}" dt="2023-03-03T15:03:35.803" v="195" actId="207"/>
          <ac:spMkLst>
            <pc:docMk/>
            <pc:sldMk cId="0" sldId="262"/>
            <ac:spMk id="1871" creationId="{00000000-0000-0000-0000-000000000000}"/>
          </ac:spMkLst>
        </pc:spChg>
      </pc:sldChg>
      <pc:sldChg chg="addSp modSp mod">
        <pc:chgData name="balaji bala" userId="593d517686ecfac4" providerId="LiveId" clId="{D6AAC0B2-707B-4AEA-B5A4-3C5F95C5601C}" dt="2023-03-03T15:03:18.246" v="194" actId="255"/>
        <pc:sldMkLst>
          <pc:docMk/>
          <pc:sldMk cId="0" sldId="263"/>
        </pc:sldMkLst>
        <pc:spChg chg="add mod">
          <ac:chgData name="balaji bala" userId="593d517686ecfac4" providerId="LiveId" clId="{D6AAC0B2-707B-4AEA-B5A4-3C5F95C5601C}" dt="2023-03-03T15:03:18.246" v="194" actId="255"/>
          <ac:spMkLst>
            <pc:docMk/>
            <pc:sldMk cId="0" sldId="263"/>
            <ac:spMk id="3" creationId="{955AD85D-592D-7DC2-C053-31564AAB96A0}"/>
          </ac:spMkLst>
        </pc:spChg>
        <pc:spChg chg="mod">
          <ac:chgData name="balaji bala" userId="593d517686ecfac4" providerId="LiveId" clId="{D6AAC0B2-707B-4AEA-B5A4-3C5F95C5601C}" dt="2023-03-03T14:48:52.251" v="82" actId="20577"/>
          <ac:spMkLst>
            <pc:docMk/>
            <pc:sldMk cId="0" sldId="263"/>
            <ac:spMk id="1877" creationId="{00000000-0000-0000-0000-000000000000}"/>
          </ac:spMkLst>
        </pc:spChg>
      </pc:sldChg>
      <pc:sldChg chg="modSp mod">
        <pc:chgData name="balaji bala" userId="593d517686ecfac4" providerId="LiveId" clId="{D6AAC0B2-707B-4AEA-B5A4-3C5F95C5601C}" dt="2023-03-03T15:02:57.076" v="192" actId="207"/>
        <pc:sldMkLst>
          <pc:docMk/>
          <pc:sldMk cId="0" sldId="264"/>
        </pc:sldMkLst>
        <pc:spChg chg="mod">
          <ac:chgData name="balaji bala" userId="593d517686ecfac4" providerId="LiveId" clId="{D6AAC0B2-707B-4AEA-B5A4-3C5F95C5601C}" dt="2023-03-03T15:02:57.076" v="192" actId="207"/>
          <ac:spMkLst>
            <pc:docMk/>
            <pc:sldMk cId="0" sldId="264"/>
            <ac:spMk id="1883" creationId="{00000000-0000-0000-0000-000000000000}"/>
          </ac:spMkLst>
        </pc:spChg>
      </pc:sldChg>
      <pc:sldChg chg="modSp mod">
        <pc:chgData name="balaji bala" userId="593d517686ecfac4" providerId="LiveId" clId="{D6AAC0B2-707B-4AEA-B5A4-3C5F95C5601C}" dt="2023-03-03T15:01:00.506" v="166" actId="255"/>
        <pc:sldMkLst>
          <pc:docMk/>
          <pc:sldMk cId="0" sldId="265"/>
        </pc:sldMkLst>
        <pc:spChg chg="mod">
          <ac:chgData name="balaji bala" userId="593d517686ecfac4" providerId="LiveId" clId="{D6AAC0B2-707B-4AEA-B5A4-3C5F95C5601C}" dt="2023-03-03T15:01:00.506" v="166" actId="255"/>
          <ac:spMkLst>
            <pc:docMk/>
            <pc:sldMk cId="0" sldId="265"/>
            <ac:spMk id="1889" creationId="{00000000-0000-0000-0000-000000000000}"/>
          </ac:spMkLst>
        </pc:spChg>
      </pc:sldChg>
      <pc:sldChg chg="modSp mod">
        <pc:chgData name="balaji bala" userId="593d517686ecfac4" providerId="LiveId" clId="{D6AAC0B2-707B-4AEA-B5A4-3C5F95C5601C}" dt="2023-03-03T15:02:03.245" v="191" actId="20577"/>
        <pc:sldMkLst>
          <pc:docMk/>
          <pc:sldMk cId="0" sldId="266"/>
        </pc:sldMkLst>
        <pc:spChg chg="mod">
          <ac:chgData name="balaji bala" userId="593d517686ecfac4" providerId="LiveId" clId="{D6AAC0B2-707B-4AEA-B5A4-3C5F95C5601C}" dt="2023-03-03T15:02:03.245" v="191" actId="20577"/>
          <ac:spMkLst>
            <pc:docMk/>
            <pc:sldMk cId="0" sldId="266"/>
            <ac:spMk id="1895" creationId="{00000000-0000-0000-0000-000000000000}"/>
          </ac:spMkLst>
        </pc:spChg>
      </pc:sldChg>
      <pc:sldChg chg="modSp mod">
        <pc:chgData name="balaji bala" userId="593d517686ecfac4" providerId="LiveId" clId="{D6AAC0B2-707B-4AEA-B5A4-3C5F95C5601C}" dt="2023-03-03T15:01:01.739" v="169" actId="27636"/>
        <pc:sldMkLst>
          <pc:docMk/>
          <pc:sldMk cId="0" sldId="267"/>
        </pc:sldMkLst>
        <pc:spChg chg="mod">
          <ac:chgData name="balaji bala" userId="593d517686ecfac4" providerId="LiveId" clId="{D6AAC0B2-707B-4AEA-B5A4-3C5F95C5601C}" dt="2023-03-03T15:01:01.739" v="169" actId="27636"/>
          <ac:spMkLst>
            <pc:docMk/>
            <pc:sldMk cId="0" sldId="267"/>
            <ac:spMk id="1900" creationId="{00000000-0000-0000-0000-000000000000}"/>
          </ac:spMkLst>
        </pc:spChg>
      </pc:sldChg>
      <pc:sldChg chg="modSp mod">
        <pc:chgData name="balaji bala" userId="593d517686ecfac4" providerId="LiveId" clId="{D6AAC0B2-707B-4AEA-B5A4-3C5F95C5601C}" dt="2023-03-03T15:09:41.388" v="220" actId="20577"/>
        <pc:sldMkLst>
          <pc:docMk/>
          <pc:sldMk cId="0" sldId="269"/>
        </pc:sldMkLst>
        <pc:spChg chg="mod">
          <ac:chgData name="balaji bala" userId="593d517686ecfac4" providerId="LiveId" clId="{D6AAC0B2-707B-4AEA-B5A4-3C5F95C5601C}" dt="2023-03-03T15:09:41.388" v="220" actId="20577"/>
          <ac:spMkLst>
            <pc:docMk/>
            <pc:sldMk cId="0" sldId="269"/>
            <ac:spMk id="1912" creationId="{00000000-0000-0000-0000-000000000000}"/>
          </ac:spMkLst>
        </pc:spChg>
        <pc:spChg chg="mod">
          <ac:chgData name="balaji bala" userId="593d517686ecfac4" providerId="LiveId" clId="{D6AAC0B2-707B-4AEA-B5A4-3C5F95C5601C}" dt="2023-03-03T15:09:25.961" v="204" actId="27636"/>
          <ac:spMkLst>
            <pc:docMk/>
            <pc:sldMk cId="0" sldId="269"/>
            <ac:spMk id="1913" creationId="{00000000-0000-0000-0000-000000000000}"/>
          </ac:spMkLst>
        </pc:spChg>
      </pc:sldChg>
      <pc:sldChg chg="modSp mod modNotesTx">
        <pc:chgData name="balaji bala" userId="593d517686ecfac4" providerId="LiveId" clId="{D6AAC0B2-707B-4AEA-B5A4-3C5F95C5601C}" dt="2023-03-03T15:12:17.977" v="300" actId="20577"/>
        <pc:sldMkLst>
          <pc:docMk/>
          <pc:sldMk cId="0" sldId="270"/>
        </pc:sldMkLst>
        <pc:spChg chg="mod">
          <ac:chgData name="balaji bala" userId="593d517686ecfac4" providerId="LiveId" clId="{D6AAC0B2-707B-4AEA-B5A4-3C5F95C5601C}" dt="2023-03-03T15:12:17.977" v="300" actId="20577"/>
          <ac:spMkLst>
            <pc:docMk/>
            <pc:sldMk cId="0" sldId="270"/>
            <ac:spMk id="19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web application:</a:t>
            </a:r>
            <a:endParaRPr sz="1300" dirty="0"/>
          </a:p>
          <a:p>
            <a:pPr indent="0">
              <a:lnSpc>
                <a:spcPct val="115000"/>
              </a:lnSpc>
              <a:spcBef>
                <a:spcPts val="1200"/>
              </a:spcBef>
              <a:buNone/>
            </a:pPr>
            <a:r>
              <a:rPr lang="en-US" sz="1500" dirty="0">
                <a:solidFill>
                  <a:schemeClr val="bg1"/>
                </a:solidFill>
                <a:latin typeface="Söhne"/>
              </a:rPr>
              <a:t>1.</a:t>
            </a:r>
            <a:r>
              <a:rPr lang="en-US" sz="1500" b="0" i="0" dirty="0">
                <a:solidFill>
                  <a:schemeClr val="bg1"/>
                </a:solidFill>
                <a:effectLst/>
                <a:latin typeface="Söhne"/>
              </a:rPr>
              <a:t>Requirements gathering and analysis (2 weeks).</a:t>
            </a:r>
          </a:p>
          <a:p>
            <a:pPr marL="457200" lvl="0" indent="0" algn="l" rtl="0">
              <a:lnSpc>
                <a:spcPct val="115000"/>
              </a:lnSpc>
              <a:spcBef>
                <a:spcPts val="1200"/>
              </a:spcBef>
              <a:spcAft>
                <a:spcPts val="0"/>
              </a:spcAft>
              <a:buNone/>
            </a:pPr>
            <a:r>
              <a:rPr lang="en-US" sz="1300" dirty="0"/>
              <a:t>2.</a:t>
            </a:r>
            <a:r>
              <a:rPr lang="en-US" sz="1600" b="0" i="0" dirty="0">
                <a:solidFill>
                  <a:srgbClr val="D1D5DB"/>
                </a:solidFill>
                <a:effectLst/>
                <a:latin typeface="Söhne"/>
              </a:rPr>
              <a:t> </a:t>
            </a:r>
            <a:r>
              <a:rPr lang="en-US" sz="1500" b="0" i="0" dirty="0">
                <a:solidFill>
                  <a:schemeClr val="bg1"/>
                </a:solidFill>
                <a:effectLst/>
                <a:latin typeface="Söhne"/>
              </a:rPr>
              <a:t>Design and architecture (4 weeks).</a:t>
            </a:r>
            <a:endParaRPr sz="1500" dirty="0">
              <a:solidFill>
                <a:schemeClr val="bg1"/>
              </a:solidFill>
            </a:endParaRPr>
          </a:p>
          <a:p>
            <a:pPr indent="0">
              <a:lnSpc>
                <a:spcPct val="115000"/>
              </a:lnSpc>
              <a:spcBef>
                <a:spcPts val="1200"/>
              </a:spcBef>
              <a:buNone/>
            </a:pPr>
            <a:r>
              <a:rPr lang="en-US" sz="1500" dirty="0">
                <a:solidFill>
                  <a:schemeClr val="bg1"/>
                </a:solidFill>
              </a:rPr>
              <a:t>3.</a:t>
            </a:r>
            <a:r>
              <a:rPr lang="en-US" sz="1500" b="0" i="0" dirty="0">
                <a:solidFill>
                  <a:schemeClr val="bg1"/>
                </a:solidFill>
                <a:effectLst/>
                <a:latin typeface="Söhne"/>
              </a:rPr>
              <a:t> Development (16 weeks).</a:t>
            </a:r>
          </a:p>
          <a:p>
            <a:pPr marL="457200" lvl="0" indent="0" algn="l" rtl="0">
              <a:lnSpc>
                <a:spcPct val="115000"/>
              </a:lnSpc>
              <a:spcBef>
                <a:spcPts val="1200"/>
              </a:spcBef>
              <a:spcAft>
                <a:spcPts val="0"/>
              </a:spcAft>
              <a:buNone/>
            </a:pPr>
            <a:r>
              <a:rPr lang="en-US" sz="1500" dirty="0">
                <a:solidFill>
                  <a:schemeClr val="bg1"/>
                </a:solidFill>
              </a:rPr>
              <a:t>4.</a:t>
            </a:r>
            <a:r>
              <a:rPr lang="en-US" sz="1500" b="0" i="0" dirty="0">
                <a:solidFill>
                  <a:schemeClr val="bg1"/>
                </a:solidFill>
                <a:effectLst/>
                <a:latin typeface="Söhne"/>
              </a:rPr>
              <a:t> Testing (4 weeks).</a:t>
            </a:r>
          </a:p>
          <a:p>
            <a:pPr indent="0">
              <a:lnSpc>
                <a:spcPct val="115000"/>
              </a:lnSpc>
              <a:spcBef>
                <a:spcPts val="1200"/>
              </a:spcBef>
              <a:buNone/>
            </a:pPr>
            <a:r>
              <a:rPr lang="en-US" sz="1500" dirty="0">
                <a:solidFill>
                  <a:schemeClr val="bg1"/>
                </a:solidFill>
                <a:latin typeface="Söhne"/>
              </a:rPr>
              <a:t>5.</a:t>
            </a:r>
            <a:r>
              <a:rPr lang="en-US" sz="1500" b="0" i="0" dirty="0">
                <a:solidFill>
                  <a:schemeClr val="bg1"/>
                </a:solidFill>
                <a:effectLst/>
                <a:latin typeface="Söhne"/>
              </a:rPr>
              <a:t> Deployment and maintenance (2 weeks).</a:t>
            </a:r>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err="1"/>
              <a:t>Github</a:t>
            </a:r>
            <a:r>
              <a:rPr lang="en-US" dirty="0"/>
              <a:t> _link</a:t>
            </a:r>
            <a:endParaRPr dirty="0"/>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US" dirty="0"/>
              <a:t>https://github.com/Balajirangabashiyam/social-_media</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6088" y="3695568"/>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a:t>Kannan S</a:t>
            </a:r>
            <a:endParaRPr dirty="0"/>
          </a:p>
          <a:p>
            <a:pPr marL="0" lvl="0" indent="0" algn="l" rtl="0">
              <a:spcBef>
                <a:spcPts val="0"/>
              </a:spcBef>
              <a:spcAft>
                <a:spcPts val="0"/>
              </a:spcAft>
              <a:buNone/>
            </a:pPr>
            <a:r>
              <a:rPr lang="en-US" dirty="0"/>
              <a:t>Balaji R</a:t>
            </a:r>
            <a:endParaRPr dirty="0"/>
          </a:p>
          <a:p>
            <a:pPr marL="0" lvl="0" indent="0" algn="l" rtl="0">
              <a:spcBef>
                <a:spcPts val="0"/>
              </a:spcBef>
              <a:spcAft>
                <a:spcPts val="0"/>
              </a:spcAft>
              <a:buNone/>
            </a:pPr>
            <a:r>
              <a:rPr lang="en-US" dirty="0"/>
              <a:t>Dilan P</a:t>
            </a:r>
          </a:p>
          <a:p>
            <a:pPr marL="0" lvl="0" indent="0" algn="l" rtl="0">
              <a:spcBef>
                <a:spcPts val="0"/>
              </a:spcBef>
              <a:spcAft>
                <a:spcPts val="0"/>
              </a:spcAft>
              <a:buNone/>
            </a:pPr>
            <a:r>
              <a:rPr lang="en-US" dirty="0" err="1"/>
              <a:t>Thulasi</a:t>
            </a:r>
            <a:r>
              <a:rPr lang="en-US" dirty="0"/>
              <a:t> Ram R.L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indent="0" algn="l">
              <a:buNone/>
            </a:pPr>
            <a:r>
              <a:rPr lang="en-US" sz="1500" b="1" i="0" dirty="0">
                <a:solidFill>
                  <a:schemeClr val="bg1"/>
                </a:solidFill>
                <a:effectLst/>
                <a:latin typeface="Söhne"/>
              </a:rPr>
              <a:t>Introduction:</a:t>
            </a:r>
          </a:p>
          <a:p>
            <a:pPr marL="139700" indent="0" algn="l">
              <a:buNone/>
            </a:pPr>
            <a:endParaRPr lang="en-US" sz="1500" b="1" i="0" dirty="0">
              <a:solidFill>
                <a:schemeClr val="bg1"/>
              </a:solidFill>
              <a:effectLst/>
              <a:latin typeface="Söhne"/>
            </a:endParaRPr>
          </a:p>
          <a:p>
            <a:pPr algn="l"/>
            <a:r>
              <a:rPr lang="en-US" sz="1500" b="0" i="0" dirty="0">
                <a:solidFill>
                  <a:schemeClr val="bg1"/>
                </a:solidFill>
                <a:effectLst/>
                <a:latin typeface="Söhne"/>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marL="139700" indent="0">
              <a:buNone/>
            </a:pPr>
            <a:br>
              <a:rPr lang="en-US" sz="1600" b="0" i="0" dirty="0">
                <a:solidFill>
                  <a:schemeClr val="bg1"/>
                </a:solidFill>
                <a:effectLst/>
                <a:latin typeface="Söhne"/>
              </a:rPr>
            </a:br>
            <a:endParaRPr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1500" b="0" i="0" dirty="0">
                <a:solidFill>
                  <a:schemeClr val="bg1"/>
                </a:solidFill>
                <a:effectLst/>
                <a:latin typeface="Söhne"/>
              </a:rPr>
              <a:t>Functional Requirements:</a:t>
            </a:r>
          </a:p>
          <a:p>
            <a:pPr algn="l">
              <a:buFont typeface="+mj-lt"/>
              <a:buAutoNum type="arabicPeriod"/>
            </a:pPr>
            <a:endParaRPr lang="en-US" sz="1500" b="0" i="0" dirty="0">
              <a:solidFill>
                <a:schemeClr val="bg1"/>
              </a:solidFill>
              <a:effectLst/>
              <a:latin typeface="Söhne"/>
            </a:endParaRPr>
          </a:p>
          <a:p>
            <a:pPr algn="l"/>
            <a:r>
              <a:rPr lang="en-US" sz="1500" b="0" i="0" dirty="0">
                <a:solidFill>
                  <a:schemeClr val="bg1"/>
                </a:solidFill>
                <a:effectLst/>
                <a:latin typeface="Söhne"/>
              </a:rPr>
              <a:t>1.1 User Management: The application should allow users to create an account and manage their profile. Users should be able to log in, log out, and reset their password. Users should be able to edit their profile information and upload a profile picture.</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1.2 Content Sharing: The application should allow users to create and share content, such as text, images, and videos. Users should be able to create posts, upload images and videos, and comment on other users' posts. </a:t>
            </a:r>
            <a:endParaRPr sz="1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1.3 Newsfeed: The application should have a newsfeed that displays posts from users and pages that the user follows. </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1.4 Messaging: The application should allow users to send private messages to other users. Users should be able to create group chats and send direct messages.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1.5 Notifications: The application should send notifications to users when they receive a new message, a new follower, or when someone comments on their posts.</a:t>
            </a:r>
          </a:p>
          <a:p>
            <a:pPr marL="0" lvl="0" indent="0" algn="l" rtl="0">
              <a:lnSpc>
                <a:spcPct val="100000"/>
              </a:lnSpc>
              <a:spcBef>
                <a:spcPts val="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2"/>
            </a:pPr>
            <a:r>
              <a:rPr lang="en-US" sz="1500" b="0" i="0" dirty="0">
                <a:solidFill>
                  <a:schemeClr val="bg1"/>
                </a:solidFill>
                <a:effectLst/>
                <a:latin typeface="Söhne"/>
              </a:rPr>
              <a:t>Non-functional Requirements:</a:t>
            </a:r>
          </a:p>
          <a:p>
            <a:pPr marL="139700" indent="0" algn="l">
              <a:buNone/>
            </a:pPr>
            <a:endParaRPr lang="en-US" sz="1500" b="0" i="0" dirty="0">
              <a:solidFill>
                <a:schemeClr val="bg1"/>
              </a:solidFill>
              <a:effectLst/>
              <a:latin typeface="Söhne"/>
            </a:endParaRPr>
          </a:p>
          <a:p>
            <a:pPr algn="l"/>
            <a:r>
              <a:rPr lang="en-US" sz="1500" b="0" i="0" dirty="0">
                <a:solidFill>
                  <a:schemeClr val="bg1"/>
                </a:solidFill>
                <a:effectLst/>
                <a:latin typeface="Söhne"/>
              </a:rPr>
              <a:t>2.1 Performance: The application should be able to handle a large number of users and provide a fast response time. The application should be able to handle concurrent user requests and scale according to the load.</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2.2 Security: The application should have robust security measures to protect user data and prevent unauthorized access. The application should use encryption to secure user data and implement measures to prevent hacking and other security breaches.</a:t>
            </a:r>
          </a:p>
          <a:p>
            <a:pPr marL="0" lvl="0" indent="0" algn="l" rtl="0">
              <a:lnSpc>
                <a:spcPct val="100000"/>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2.3 Usability: The application should have a user-friendly interface that is easy to navigate. The application should have clear instructions and provide feedback to users.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2.4 Compatibility: The application should be compatible with different browsers and devices. The application should be responsive and work on mobile devices.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2.5 Reliability: The application should be reliable and available at all times. The application should have a backup and recovery plan in case of system failures.</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3"/>
            </a:pPr>
            <a:r>
              <a:rPr lang="en-US" sz="1500" b="0" i="0" dirty="0">
                <a:solidFill>
                  <a:schemeClr val="bg1"/>
                </a:solidFill>
                <a:effectLst/>
                <a:latin typeface="Söhne"/>
              </a:rPr>
              <a:t>Technology Stack:</a:t>
            </a:r>
          </a:p>
          <a:p>
            <a:pPr algn="l">
              <a:buFont typeface="+mj-lt"/>
              <a:buAutoNum type="arabicPeriod" startAt="3"/>
            </a:pPr>
            <a:endParaRPr lang="en-US" sz="1500" b="0" i="0" dirty="0">
              <a:solidFill>
                <a:schemeClr val="bg1"/>
              </a:solidFill>
              <a:effectLst/>
              <a:latin typeface="Söhne"/>
            </a:endParaRPr>
          </a:p>
          <a:p>
            <a:pPr algn="l"/>
            <a:r>
              <a:rPr lang="en-US" sz="1500" b="0" i="0" dirty="0">
                <a:solidFill>
                  <a:schemeClr val="bg1"/>
                </a:solidFill>
                <a:effectLst/>
                <a:latin typeface="Söhne"/>
              </a:rPr>
              <a:t>3.1 Front-end: The application should be built using HTML, CSS, and JavaScript. The front-end should use a modern web framework such as React or Angular.</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3.2 Back-end: The application should use a server-side programming language such as Python or Ruby. The application should use a modern web framework such as Django or Ruby on Rails</a:t>
            </a:r>
            <a:r>
              <a:rPr lang="en-US" sz="1500" b="0" i="0" dirty="0">
                <a:solidFill>
                  <a:srgbClr val="D1D5DB"/>
                </a:solidFill>
                <a:effectLst/>
                <a:latin typeface="Söhne"/>
              </a:rPr>
              <a:t>.</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
        <p:nvSpPr>
          <p:cNvPr id="3" name="TextBox 2">
            <a:extLst>
              <a:ext uri="{FF2B5EF4-FFF2-40B4-BE49-F238E27FC236}">
                <a16:creationId xmlns:a16="http://schemas.microsoft.com/office/drawing/2014/main" id="{955AD85D-592D-7DC2-C053-31564AAB96A0}"/>
              </a:ext>
            </a:extLst>
          </p:cNvPr>
          <p:cNvSpPr txBox="1"/>
          <p:nvPr/>
        </p:nvSpPr>
        <p:spPr>
          <a:xfrm>
            <a:off x="144696" y="1474776"/>
            <a:ext cx="4572000" cy="3093154"/>
          </a:xfrm>
          <a:prstGeom prst="rect">
            <a:avLst/>
          </a:prstGeom>
          <a:noFill/>
        </p:spPr>
        <p:txBody>
          <a:bodyPr wrap="square">
            <a:spAutoFit/>
          </a:bodyPr>
          <a:lstStyle/>
          <a:p>
            <a:pPr algn="l"/>
            <a:r>
              <a:rPr lang="en-US" sz="1500" b="0" i="0" dirty="0">
                <a:solidFill>
                  <a:schemeClr val="bg1"/>
                </a:solidFill>
                <a:effectLst/>
                <a:latin typeface="Söhne"/>
              </a:rPr>
              <a:t>4.Constraints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4.1 Technology Stack</a:t>
            </a:r>
          </a:p>
          <a:p>
            <a:pPr algn="l">
              <a:buFont typeface="Arial" panose="020B0604020202020204" pitchFamily="34" charset="0"/>
              <a:buChar char="•"/>
            </a:pPr>
            <a:r>
              <a:rPr lang="en-US" sz="1500" b="0" i="0" dirty="0">
                <a:solidFill>
                  <a:schemeClr val="bg1"/>
                </a:solidFill>
                <a:effectLst/>
                <a:latin typeface="Söhne"/>
              </a:rPr>
              <a:t>The web application should be built using the following technology stack:</a:t>
            </a:r>
          </a:p>
          <a:p>
            <a:pPr marL="742950" lvl="1" indent="-285750" algn="l">
              <a:buFont typeface="Arial" panose="020B0604020202020204" pitchFamily="34" charset="0"/>
              <a:buChar char="•"/>
            </a:pPr>
            <a:r>
              <a:rPr lang="en-US" sz="1500" b="0" i="0" dirty="0">
                <a:solidFill>
                  <a:schemeClr val="bg1"/>
                </a:solidFill>
                <a:effectLst/>
                <a:latin typeface="Söhne"/>
              </a:rPr>
              <a:t>Frontend: ReactJS</a:t>
            </a:r>
          </a:p>
          <a:p>
            <a:pPr marL="742950" lvl="1" indent="-285750" algn="l">
              <a:buFont typeface="Arial" panose="020B0604020202020204" pitchFamily="34" charset="0"/>
              <a:buChar char="•"/>
            </a:pPr>
            <a:r>
              <a:rPr lang="en-US" sz="1500" b="0" i="0" dirty="0">
                <a:solidFill>
                  <a:schemeClr val="bg1"/>
                </a:solidFill>
                <a:effectLst/>
                <a:latin typeface="Söhne"/>
              </a:rPr>
              <a:t>Backend: Node.js</a:t>
            </a:r>
          </a:p>
          <a:p>
            <a:pPr marL="742950" lvl="1" indent="-285750" algn="l">
              <a:buFont typeface="Arial" panose="020B0604020202020204" pitchFamily="34" charset="0"/>
              <a:buChar char="•"/>
            </a:pPr>
            <a:r>
              <a:rPr lang="en-US" sz="1500" b="0" i="0" dirty="0">
                <a:solidFill>
                  <a:schemeClr val="bg1"/>
                </a:solidFill>
                <a:effectLst/>
                <a:latin typeface="Söhne"/>
              </a:rPr>
              <a:t>Database: MongoDB</a:t>
            </a:r>
          </a:p>
          <a:p>
            <a:pPr marL="742950" lvl="1" indent="-285750" algn="l">
              <a:buFont typeface="Arial" panose="020B0604020202020204" pitchFamily="34" charset="0"/>
              <a:buChar char="•"/>
            </a:pPr>
            <a:endParaRPr lang="en-US" sz="1500" b="0" i="0" dirty="0">
              <a:solidFill>
                <a:schemeClr val="bg1"/>
              </a:solidFill>
              <a:effectLst/>
              <a:latin typeface="Söhne"/>
            </a:endParaRPr>
          </a:p>
          <a:p>
            <a:pPr algn="l"/>
            <a:r>
              <a:rPr lang="en-US" sz="1500" b="0" i="0" dirty="0">
                <a:solidFill>
                  <a:schemeClr val="bg1"/>
                </a:solidFill>
                <a:effectLst/>
                <a:latin typeface="Söhne"/>
              </a:rPr>
              <a:t>4.2 User Interface</a:t>
            </a:r>
          </a:p>
          <a:p>
            <a:pPr algn="l">
              <a:buFont typeface="Arial" panose="020B0604020202020204" pitchFamily="34" charset="0"/>
              <a:buChar char="•"/>
            </a:pPr>
            <a:r>
              <a:rPr lang="en-US" sz="1500" b="0" i="0" dirty="0">
                <a:solidFill>
                  <a:schemeClr val="bg1"/>
                </a:solidFill>
                <a:effectLst/>
                <a:latin typeface="Söhne"/>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algn="l">
              <a:buFont typeface="+mj-lt"/>
              <a:buAutoNum type="arabicPeriod"/>
            </a:pPr>
            <a:r>
              <a:rPr lang="en-US" sz="1300" dirty="0">
                <a:solidFill>
                  <a:schemeClr val="bg1"/>
                </a:solidFill>
              </a:rPr>
              <a:t> </a:t>
            </a:r>
            <a:r>
              <a:rPr lang="en-US" sz="1600" b="0" i="0" dirty="0">
                <a:solidFill>
                  <a:schemeClr val="bg1"/>
                </a:solidFill>
                <a:effectLst/>
                <a:latin typeface="Söhne"/>
              </a:rPr>
              <a:t>Security Risks:</a:t>
            </a:r>
          </a:p>
          <a:p>
            <a:pPr algn="l">
              <a:buFont typeface="Arial" panose="020B0604020202020204" pitchFamily="34" charset="0"/>
              <a:buChar char="•"/>
            </a:pPr>
            <a:r>
              <a:rPr lang="en-US" sz="1600" b="0" i="0" dirty="0">
                <a:solidFill>
                  <a:schemeClr val="bg1"/>
                </a:solidFill>
                <a:effectLst/>
                <a:latin typeface="Söhne"/>
              </a:rPr>
              <a:t>Implementing a multi-factor authentication process to reduce the risk of unauthorized access to user accounts.</a:t>
            </a:r>
          </a:p>
          <a:p>
            <a:pPr algn="l">
              <a:buFont typeface="Arial" panose="020B0604020202020204" pitchFamily="34" charset="0"/>
              <a:buChar char="•"/>
            </a:pPr>
            <a:r>
              <a:rPr lang="en-US" sz="1600" b="0" i="0" dirty="0">
                <a:solidFill>
                  <a:schemeClr val="bg1"/>
                </a:solidFill>
                <a:effectLst/>
                <a:latin typeface="Söhne"/>
              </a:rPr>
              <a:t>Performing regular security audits and vulnerability assessments to identify and fix potential security issues.</a:t>
            </a:r>
          </a:p>
          <a:p>
            <a:pPr algn="l">
              <a:buFont typeface="Arial" panose="020B0604020202020204" pitchFamily="34" charset="0"/>
              <a:buChar char="•"/>
            </a:pPr>
            <a:r>
              <a:rPr lang="en-US" sz="1600" b="0" i="0" dirty="0">
                <a:solidFill>
                  <a:schemeClr val="bg1"/>
                </a:solidFill>
                <a:effectLst/>
                <a:latin typeface="Söhne"/>
              </a:rPr>
              <a:t>Implementing data encryption at rest and in transit to protect user data.</a:t>
            </a:r>
          </a:p>
          <a:p>
            <a:pPr algn="l">
              <a:buFont typeface="Arial" panose="020B0604020202020204" pitchFamily="34" charset="0"/>
              <a:buChar char="•"/>
            </a:pPr>
            <a:r>
              <a:rPr lang="en-US" sz="1600" b="0" i="0" dirty="0">
                <a:solidFill>
                  <a:schemeClr val="bg1"/>
                </a:solidFill>
                <a:effectLst/>
                <a:latin typeface="Söhne"/>
              </a:rPr>
              <a:t>Providing users with the ability to report suspicious or malicious behavior</a:t>
            </a:r>
            <a:r>
              <a:rPr lang="en-US" sz="1600" b="0" i="0" dirty="0">
                <a:solidFill>
                  <a:srgbClr val="D1D5DB"/>
                </a:solidFill>
                <a:effectLst/>
                <a:latin typeface="Söhne"/>
              </a:rPr>
              <a: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859</Words>
  <Application>Microsoft Office PowerPoint</Application>
  <PresentationFormat>On-screen Show (16:9)</PresentationFormat>
  <Paragraphs>120</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Söhne</vt:lpstr>
      <vt:lpstr>Noto Sans Symbols</vt:lpstr>
      <vt:lpstr>Public Sans</vt:lpstr>
      <vt:lpstr>Calibri</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balaji bala</cp:lastModifiedBy>
  <cp:revision>1</cp:revision>
  <dcterms:created xsi:type="dcterms:W3CDTF">2020-08-13T11:21:46Z</dcterms:created>
  <dcterms:modified xsi:type="dcterms:W3CDTF">2023-03-03T15:12:28Z</dcterms:modified>
</cp:coreProperties>
</file>